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313" r:id="rId4"/>
    <p:sldId id="306" r:id="rId5"/>
    <p:sldId id="314" r:id="rId6"/>
    <p:sldId id="316" r:id="rId7"/>
    <p:sldId id="317" r:id="rId8"/>
    <p:sldId id="318" r:id="rId9"/>
    <p:sldId id="315" r:id="rId10"/>
    <p:sldId id="311" r:id="rId11"/>
    <p:sldId id="319" r:id="rId12"/>
    <p:sldId id="320" r:id="rId13"/>
    <p:sldId id="321" r:id="rId14"/>
    <p:sldId id="303" r:id="rId15"/>
    <p:sldId id="293" r:id="rId16"/>
    <p:sldId id="294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9545A4-3053-43BB-A899-B1ACD4BBFBF0}">
          <p14:sldIdLst>
            <p14:sldId id="256"/>
            <p14:sldId id="291"/>
            <p14:sldId id="313"/>
            <p14:sldId id="306"/>
            <p14:sldId id="314"/>
            <p14:sldId id="316"/>
            <p14:sldId id="317"/>
            <p14:sldId id="318"/>
            <p14:sldId id="315"/>
            <p14:sldId id="311"/>
            <p14:sldId id="319"/>
            <p14:sldId id="320"/>
            <p14:sldId id="321"/>
            <p14:sldId id="303"/>
            <p14:sldId id="293"/>
            <p14:sldId id="29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7" autoAdjust="0"/>
    <p:restoredTop sz="94668" autoAdjust="0"/>
  </p:normalViewPr>
  <p:slideViewPr>
    <p:cSldViewPr>
      <p:cViewPr>
        <p:scale>
          <a:sx n="75" d="100"/>
          <a:sy n="75" d="100"/>
        </p:scale>
        <p:origin x="11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1FADB-10E1-4FD2-8199-401D28C3EB3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19D65B-C172-46AE-9406-C949B7515FD5}">
      <dgm:prSet phldrT="[Текст]"/>
      <dgm:spPr>
        <a:ln>
          <a:noFill/>
        </a:ln>
      </dgm:spPr>
      <dgm:t>
        <a:bodyPr/>
        <a:lstStyle/>
        <a:p>
          <a:r>
            <a:rPr lang="ru-RU" dirty="0" smtClean="0">
              <a:effectLst/>
            </a:rPr>
            <a:t>СТДМ</a:t>
          </a:r>
          <a:endParaRPr lang="ru-RU" dirty="0">
            <a:effectLst/>
          </a:endParaRPr>
        </a:p>
      </dgm:t>
    </dgm:pt>
    <dgm:pt modelId="{D13B4F79-08FF-4A92-8343-56A798FB3014}" type="parTrans" cxnId="{CAF74362-FC12-4C4B-A896-3A33E8935657}">
      <dgm:prSet/>
      <dgm:spPr/>
      <dgm:t>
        <a:bodyPr/>
        <a:lstStyle/>
        <a:p>
          <a:endParaRPr lang="ru-RU">
            <a:effectLst/>
          </a:endParaRPr>
        </a:p>
      </dgm:t>
    </dgm:pt>
    <dgm:pt modelId="{864FE7C5-858E-45CB-BED4-074E160FF189}" type="sibTrans" cxnId="{CAF74362-FC12-4C4B-A896-3A33E8935657}">
      <dgm:prSet/>
      <dgm:spPr/>
      <dgm:t>
        <a:bodyPr/>
        <a:lstStyle/>
        <a:p>
          <a:endParaRPr lang="ru-RU">
            <a:effectLst/>
          </a:endParaRPr>
        </a:p>
      </dgm:t>
    </dgm:pt>
    <dgm:pt modelId="{229F23D2-4EED-4457-9AF9-81CDC1AACC0D}">
      <dgm:prSet phldrT="[Текст]"/>
      <dgm:spPr>
        <a:ln>
          <a:noFill/>
        </a:ln>
      </dgm:spPr>
      <dgm:t>
        <a:bodyPr/>
        <a:lstStyle/>
        <a:p>
          <a:r>
            <a:rPr lang="ru-RU" dirty="0" smtClean="0">
              <a:effectLst/>
            </a:rPr>
            <a:t>МПЦ ЭЛ</a:t>
          </a:r>
          <a:endParaRPr lang="ru-RU" dirty="0">
            <a:effectLst/>
          </a:endParaRPr>
        </a:p>
      </dgm:t>
    </dgm:pt>
    <dgm:pt modelId="{800F2B7A-8DCA-4BE1-B90B-1374BD3896AD}" type="parTrans" cxnId="{795973B5-42CD-46F7-BB1C-1A110F140895}">
      <dgm:prSet/>
      <dgm:spPr>
        <a:ln w="50800" cap="flat">
          <a:noFill/>
          <a:round/>
          <a:headEnd type="triangle"/>
          <a:tailEnd type="triangle"/>
        </a:ln>
      </dgm:spPr>
      <dgm:t>
        <a:bodyPr/>
        <a:lstStyle/>
        <a:p>
          <a:endParaRPr lang="ru-RU" spc="600">
            <a:solidFill>
              <a:srgbClr val="002060"/>
            </a:solidFill>
            <a:effectLst/>
          </a:endParaRPr>
        </a:p>
      </dgm:t>
    </dgm:pt>
    <dgm:pt modelId="{9808131A-460F-4F1A-B263-518115D5CF19}" type="sibTrans" cxnId="{795973B5-42CD-46F7-BB1C-1A110F140895}">
      <dgm:prSet/>
      <dgm:spPr/>
      <dgm:t>
        <a:bodyPr/>
        <a:lstStyle/>
        <a:p>
          <a:endParaRPr lang="ru-RU">
            <a:effectLst/>
          </a:endParaRPr>
        </a:p>
      </dgm:t>
    </dgm:pt>
    <dgm:pt modelId="{86F54B4C-DD57-4A2F-A5A1-595D4E3C9558}">
      <dgm:prSet phldrT="[Текст]"/>
      <dgm:spPr/>
      <dgm:t>
        <a:bodyPr/>
        <a:lstStyle/>
        <a:p>
          <a:r>
            <a:rPr lang="ru-RU" dirty="0" smtClean="0">
              <a:effectLst/>
            </a:rPr>
            <a:t>ЦМ КРЦ-М</a:t>
          </a:r>
          <a:endParaRPr lang="ru-RU" dirty="0">
            <a:effectLst/>
          </a:endParaRPr>
        </a:p>
      </dgm:t>
    </dgm:pt>
    <dgm:pt modelId="{4D92A9BB-27E0-448D-8500-C26DE9EEE7F0}" type="parTrans" cxnId="{2CBCC2FB-884D-43F4-ABAA-D0C115400EAF}">
      <dgm:prSet/>
      <dgm:spPr>
        <a:ln w="50800">
          <a:noFill/>
          <a:headEnd type="triangle"/>
        </a:ln>
      </dgm:spPr>
      <dgm:t>
        <a:bodyPr/>
        <a:lstStyle/>
        <a:p>
          <a:endParaRPr lang="ru-RU">
            <a:effectLst/>
          </a:endParaRPr>
        </a:p>
      </dgm:t>
    </dgm:pt>
    <dgm:pt modelId="{67611D41-F388-4CC7-A1AE-9BE2386FE120}" type="sibTrans" cxnId="{2CBCC2FB-884D-43F4-ABAA-D0C115400EAF}">
      <dgm:prSet/>
      <dgm:spPr/>
      <dgm:t>
        <a:bodyPr/>
        <a:lstStyle/>
        <a:p>
          <a:endParaRPr lang="ru-RU">
            <a:effectLst/>
          </a:endParaRPr>
        </a:p>
      </dgm:t>
    </dgm:pt>
    <dgm:pt modelId="{E9DB643E-C455-4D5B-AE8D-D2A47789F629}">
      <dgm:prSet phldrT="[Текст]"/>
      <dgm:spPr/>
      <dgm:t>
        <a:bodyPr/>
        <a:lstStyle/>
        <a:p>
          <a:r>
            <a:rPr lang="ru-RU" dirty="0" smtClean="0">
              <a:effectLst/>
            </a:rPr>
            <a:t>МСПУ</a:t>
          </a:r>
          <a:endParaRPr lang="ru-RU" dirty="0">
            <a:effectLst/>
          </a:endParaRPr>
        </a:p>
      </dgm:t>
    </dgm:pt>
    <dgm:pt modelId="{304BC78B-CE8E-47B5-8E4C-33EAE57CBD2F}" type="parTrans" cxnId="{424DAA1A-9471-4913-AB0F-6F093385782A}">
      <dgm:prSet/>
      <dgm:spPr>
        <a:ln w="50800">
          <a:noFill/>
          <a:headEnd type="triangle"/>
        </a:ln>
      </dgm:spPr>
      <dgm:t>
        <a:bodyPr/>
        <a:lstStyle/>
        <a:p>
          <a:endParaRPr lang="ru-RU">
            <a:effectLst/>
          </a:endParaRPr>
        </a:p>
      </dgm:t>
    </dgm:pt>
    <dgm:pt modelId="{FBADC42F-D9DE-46E4-8FAF-6AEA96A50EE3}" type="sibTrans" cxnId="{424DAA1A-9471-4913-AB0F-6F093385782A}">
      <dgm:prSet/>
      <dgm:spPr/>
      <dgm:t>
        <a:bodyPr/>
        <a:lstStyle/>
        <a:p>
          <a:endParaRPr lang="ru-RU">
            <a:effectLst/>
          </a:endParaRPr>
        </a:p>
      </dgm:t>
    </dgm:pt>
    <dgm:pt modelId="{93D53C24-D782-4337-A8B3-831959BF76A9}">
      <dgm:prSet phldrT="[Текст]"/>
      <dgm:spPr/>
      <dgm:t>
        <a:bodyPr/>
        <a:lstStyle/>
        <a:p>
          <a:r>
            <a:rPr lang="ru-RU" dirty="0" smtClean="0">
              <a:effectLst/>
            </a:rPr>
            <a:t>Стрелки</a:t>
          </a:r>
          <a:endParaRPr lang="ru-RU" dirty="0">
            <a:effectLst/>
          </a:endParaRPr>
        </a:p>
      </dgm:t>
    </dgm:pt>
    <dgm:pt modelId="{4B46E791-04A4-4B4F-AEE9-B673CE300BB4}" type="parTrans" cxnId="{AF3ED3EA-4274-4F87-B7F5-6574DA7F976E}">
      <dgm:prSet/>
      <dgm:spPr>
        <a:ln w="50800"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ru-RU">
            <a:effectLst/>
          </a:endParaRPr>
        </a:p>
      </dgm:t>
    </dgm:pt>
    <dgm:pt modelId="{FCB158E7-9930-45A0-A296-EE6ED0064BEA}" type="sibTrans" cxnId="{AF3ED3EA-4274-4F87-B7F5-6574DA7F976E}">
      <dgm:prSet/>
      <dgm:spPr/>
      <dgm:t>
        <a:bodyPr/>
        <a:lstStyle/>
        <a:p>
          <a:endParaRPr lang="ru-RU">
            <a:effectLst/>
          </a:endParaRPr>
        </a:p>
      </dgm:t>
    </dgm:pt>
    <dgm:pt modelId="{33152657-080C-4723-85C5-50DDF4C9B83B}">
      <dgm:prSet phldrT="[Текст]"/>
      <dgm:spPr/>
      <dgm:t>
        <a:bodyPr/>
        <a:lstStyle/>
        <a:p>
          <a:r>
            <a:rPr lang="ru-RU" dirty="0" smtClean="0">
              <a:effectLst/>
            </a:rPr>
            <a:t>Светофоры</a:t>
          </a:r>
          <a:endParaRPr lang="ru-RU" dirty="0">
            <a:effectLst/>
          </a:endParaRPr>
        </a:p>
      </dgm:t>
    </dgm:pt>
    <dgm:pt modelId="{CD7B2278-F82E-4812-ABF7-252CCFC3C673}" type="parTrans" cxnId="{10A2FBBA-5C9B-4633-9F70-A8C29E5A74EC}">
      <dgm:prSet/>
      <dgm:spPr>
        <a:ln w="50800"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ru-RU">
            <a:effectLst/>
          </a:endParaRPr>
        </a:p>
      </dgm:t>
    </dgm:pt>
    <dgm:pt modelId="{FBEE01F4-A618-4A43-98D9-6ED0123E0FE1}" type="sibTrans" cxnId="{10A2FBBA-5C9B-4633-9F70-A8C29E5A74EC}">
      <dgm:prSet/>
      <dgm:spPr/>
      <dgm:t>
        <a:bodyPr/>
        <a:lstStyle/>
        <a:p>
          <a:endParaRPr lang="ru-RU">
            <a:effectLst/>
          </a:endParaRPr>
        </a:p>
      </dgm:t>
    </dgm:pt>
    <dgm:pt modelId="{DD062DE8-8C68-4BC7-8DA8-66D315F1DFCA}">
      <dgm:prSet phldrT="[Текст]"/>
      <dgm:spPr/>
      <dgm:t>
        <a:bodyPr/>
        <a:lstStyle/>
        <a:p>
          <a:r>
            <a:rPr lang="ru-RU" smtClean="0">
              <a:effectLst/>
            </a:rPr>
            <a:t>Рельсовые цепи</a:t>
          </a:r>
          <a:endParaRPr lang="ru-RU" dirty="0">
            <a:effectLst/>
          </a:endParaRPr>
        </a:p>
      </dgm:t>
    </dgm:pt>
    <dgm:pt modelId="{13D6EE9F-C7E1-41EC-B439-8E57EFB95171}" type="parTrans" cxnId="{858FD0C3-BF5D-407D-927A-9E5407EB2053}">
      <dgm:prSet/>
      <dgm:spPr>
        <a:ln w="50800">
          <a:solidFill>
            <a:schemeClr val="accent1">
              <a:lumMod val="75000"/>
            </a:schemeClr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C04A2ED6-F209-4BE1-B00C-43B486B4E738}" type="sibTrans" cxnId="{858FD0C3-BF5D-407D-927A-9E5407EB2053}">
      <dgm:prSet/>
      <dgm:spPr/>
      <dgm:t>
        <a:bodyPr/>
        <a:lstStyle/>
        <a:p>
          <a:endParaRPr lang="ru-RU"/>
        </a:p>
      </dgm:t>
    </dgm:pt>
    <dgm:pt modelId="{B05D09D4-CB33-4D9D-A12F-4D44C1A5F4BD}">
      <dgm:prSet phldrT="[Текст]"/>
      <dgm:spPr/>
      <dgm:t>
        <a:bodyPr/>
        <a:lstStyle/>
        <a:p>
          <a:r>
            <a:rPr lang="ru-RU" dirty="0" smtClean="0">
              <a:effectLst/>
            </a:rPr>
            <a:t>Измерительная панель</a:t>
          </a:r>
          <a:endParaRPr lang="ru-RU" dirty="0">
            <a:effectLst/>
          </a:endParaRPr>
        </a:p>
      </dgm:t>
    </dgm:pt>
    <dgm:pt modelId="{61257970-4AFC-47AF-98F6-45B6993450BC}" type="sibTrans" cxnId="{888F53C3-97AF-41FC-9BEB-B347E91EA77C}">
      <dgm:prSet/>
      <dgm:spPr/>
      <dgm:t>
        <a:bodyPr/>
        <a:lstStyle/>
        <a:p>
          <a:endParaRPr lang="ru-RU">
            <a:effectLst/>
          </a:endParaRPr>
        </a:p>
      </dgm:t>
    </dgm:pt>
    <dgm:pt modelId="{9CD55C94-58F3-4B2F-B963-A3C956E05A9E}" type="parTrans" cxnId="{888F53C3-97AF-41FC-9BEB-B347E91EA77C}">
      <dgm:prSet/>
      <dgm:spPr>
        <a:ln w="50800">
          <a:solidFill>
            <a:schemeClr val="accent1">
              <a:lumMod val="75000"/>
            </a:schemeClr>
          </a:solidFill>
          <a:tailEnd type="triangle"/>
        </a:ln>
      </dgm:spPr>
      <dgm:t>
        <a:bodyPr/>
        <a:lstStyle/>
        <a:p>
          <a:endParaRPr lang="ru-RU">
            <a:effectLst/>
          </a:endParaRPr>
        </a:p>
      </dgm:t>
    </dgm:pt>
    <dgm:pt modelId="{54C05C4C-9543-479A-8602-8983F6D74D62}" type="pres">
      <dgm:prSet presAssocID="{21B1FADB-10E1-4FD2-8199-401D28C3EB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24E7D-6A00-473F-BADC-E4E56004F5BA}" type="pres">
      <dgm:prSet presAssocID="{CE19D65B-C172-46AE-9406-C949B7515FD5}" presName="root1" presStyleCnt="0"/>
      <dgm:spPr/>
    </dgm:pt>
    <dgm:pt modelId="{FEDA9B29-A72D-4F58-AE3C-F18709E8441F}" type="pres">
      <dgm:prSet presAssocID="{CE19D65B-C172-46AE-9406-C949B7515F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D656E-8FFF-4727-A37B-E7E0C696FA72}" type="pres">
      <dgm:prSet presAssocID="{CE19D65B-C172-46AE-9406-C949B7515FD5}" presName="level2hierChild" presStyleCnt="0"/>
      <dgm:spPr/>
    </dgm:pt>
    <dgm:pt modelId="{E3C584CA-88F8-4FD4-B801-1BC4961F24EE}" type="pres">
      <dgm:prSet presAssocID="{800F2B7A-8DCA-4BE1-B90B-1374BD3896A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924F030-5B4E-41C4-A2C2-804670E55D24}" type="pres">
      <dgm:prSet presAssocID="{800F2B7A-8DCA-4BE1-B90B-1374BD3896A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B00FD9E-B56C-4998-9133-B7B869149D32}" type="pres">
      <dgm:prSet presAssocID="{229F23D2-4EED-4457-9AF9-81CDC1AACC0D}" presName="root2" presStyleCnt="0"/>
      <dgm:spPr/>
    </dgm:pt>
    <dgm:pt modelId="{C088FD0A-69C6-41E0-9CEE-C5335D7E15C5}" type="pres">
      <dgm:prSet presAssocID="{229F23D2-4EED-4457-9AF9-81CDC1AACC0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32FDDA-1FF6-4A09-9EC1-FCB9EA1218AE}" type="pres">
      <dgm:prSet presAssocID="{229F23D2-4EED-4457-9AF9-81CDC1AACC0D}" presName="level3hierChild" presStyleCnt="0"/>
      <dgm:spPr/>
    </dgm:pt>
    <dgm:pt modelId="{17A3EB60-D0FB-4FE2-A36D-B45E39A9B83A}" type="pres">
      <dgm:prSet presAssocID="{4B46E791-04A4-4B4F-AEE9-B673CE300BB4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77ACD58-ED8D-48BF-8779-AB775F83A108}" type="pres">
      <dgm:prSet presAssocID="{4B46E791-04A4-4B4F-AEE9-B673CE300BB4}" presName="connTx" presStyleLbl="parChTrans1D3" presStyleIdx="0" presStyleCnt="4"/>
      <dgm:spPr/>
      <dgm:t>
        <a:bodyPr/>
        <a:lstStyle/>
        <a:p>
          <a:endParaRPr lang="ru-RU"/>
        </a:p>
      </dgm:t>
    </dgm:pt>
    <dgm:pt modelId="{6B9D439F-EA68-46F3-8211-1AA281C068D8}" type="pres">
      <dgm:prSet presAssocID="{93D53C24-D782-4337-A8B3-831959BF76A9}" presName="root2" presStyleCnt="0"/>
      <dgm:spPr/>
    </dgm:pt>
    <dgm:pt modelId="{4D21EE73-C5BE-4EE6-875E-6252E4134843}" type="pres">
      <dgm:prSet presAssocID="{93D53C24-D782-4337-A8B3-831959BF76A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84D80-0159-4268-8E95-3AEE0C909051}" type="pres">
      <dgm:prSet presAssocID="{93D53C24-D782-4337-A8B3-831959BF76A9}" presName="level3hierChild" presStyleCnt="0"/>
      <dgm:spPr/>
    </dgm:pt>
    <dgm:pt modelId="{882EDB16-058B-4816-A111-1051E3955691}" type="pres">
      <dgm:prSet presAssocID="{CD7B2278-F82E-4812-ABF7-252CCFC3C673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A731F2F4-1C51-4F55-A7FA-66665ED43D04}" type="pres">
      <dgm:prSet presAssocID="{CD7B2278-F82E-4812-ABF7-252CCFC3C67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B8EBEE3A-97DD-4150-963D-C9BB2FFDA598}" type="pres">
      <dgm:prSet presAssocID="{33152657-080C-4723-85C5-50DDF4C9B83B}" presName="root2" presStyleCnt="0"/>
      <dgm:spPr/>
    </dgm:pt>
    <dgm:pt modelId="{5798DF8D-5098-450C-BDF7-5D933FD19245}" type="pres">
      <dgm:prSet presAssocID="{33152657-080C-4723-85C5-50DDF4C9B83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78C38-150A-46E9-8A38-04F46A8961E2}" type="pres">
      <dgm:prSet presAssocID="{33152657-080C-4723-85C5-50DDF4C9B83B}" presName="level3hierChild" presStyleCnt="0"/>
      <dgm:spPr/>
    </dgm:pt>
    <dgm:pt modelId="{BF3AA8AB-EEAE-437D-8C58-B8F963E0418D}" type="pres">
      <dgm:prSet presAssocID="{4D92A9BB-27E0-448D-8500-C26DE9EEE7F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C9D4C4E-5FBF-4927-91A5-4740E0850CC1}" type="pres">
      <dgm:prSet presAssocID="{4D92A9BB-27E0-448D-8500-C26DE9EEE7F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4402324-5432-492D-9F01-C12ABF6B35AD}" type="pres">
      <dgm:prSet presAssocID="{86F54B4C-DD57-4A2F-A5A1-595D4E3C9558}" presName="root2" presStyleCnt="0"/>
      <dgm:spPr/>
    </dgm:pt>
    <dgm:pt modelId="{B01DF69F-7E1E-4162-9068-87CE477AD9F5}" type="pres">
      <dgm:prSet presAssocID="{86F54B4C-DD57-4A2F-A5A1-595D4E3C955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D1151-B874-4472-88C1-DFEF88F62DF5}" type="pres">
      <dgm:prSet presAssocID="{86F54B4C-DD57-4A2F-A5A1-595D4E3C9558}" presName="level3hierChild" presStyleCnt="0"/>
      <dgm:spPr/>
    </dgm:pt>
    <dgm:pt modelId="{F7C958E3-BBB3-4DB8-AB21-E645930F6A05}" type="pres">
      <dgm:prSet presAssocID="{13D6EE9F-C7E1-41EC-B439-8E57EFB95171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C6D462F3-5475-4559-90FB-E958FCB4BFA0}" type="pres">
      <dgm:prSet presAssocID="{13D6EE9F-C7E1-41EC-B439-8E57EFB95171}" presName="connTx" presStyleLbl="parChTrans1D3" presStyleIdx="2" presStyleCnt="4"/>
      <dgm:spPr/>
      <dgm:t>
        <a:bodyPr/>
        <a:lstStyle/>
        <a:p>
          <a:endParaRPr lang="ru-RU"/>
        </a:p>
      </dgm:t>
    </dgm:pt>
    <dgm:pt modelId="{EE0ECE76-CDEB-489A-8497-E6932F4AD940}" type="pres">
      <dgm:prSet presAssocID="{DD062DE8-8C68-4BC7-8DA8-66D315F1DFCA}" presName="root2" presStyleCnt="0"/>
      <dgm:spPr/>
    </dgm:pt>
    <dgm:pt modelId="{EB3C8851-2D39-406C-959B-9CC1335143B5}" type="pres">
      <dgm:prSet presAssocID="{DD062DE8-8C68-4BC7-8DA8-66D315F1DFC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360DA-4C6C-42A7-B9B8-B3FA19806985}" type="pres">
      <dgm:prSet presAssocID="{DD062DE8-8C68-4BC7-8DA8-66D315F1DFCA}" presName="level3hierChild" presStyleCnt="0"/>
      <dgm:spPr/>
    </dgm:pt>
    <dgm:pt modelId="{1709B5B2-CACF-4D87-9F37-4CA450AE160F}" type="pres">
      <dgm:prSet presAssocID="{9CD55C94-58F3-4B2F-B963-A3C956E05A9E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0BD47A02-84BA-4AC2-B688-9ADF4385A825}" type="pres">
      <dgm:prSet presAssocID="{9CD55C94-58F3-4B2F-B963-A3C956E05A9E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8745839-5B74-481C-8EEC-F3B1807897C4}" type="pres">
      <dgm:prSet presAssocID="{B05D09D4-CB33-4D9D-A12F-4D44C1A5F4BD}" presName="root2" presStyleCnt="0"/>
      <dgm:spPr/>
    </dgm:pt>
    <dgm:pt modelId="{79F38735-49E1-40AC-8FA6-E73D8B3636DB}" type="pres">
      <dgm:prSet presAssocID="{B05D09D4-CB33-4D9D-A12F-4D44C1A5F4B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D5AB0-15E9-4512-B9EF-393FEF84460A}" type="pres">
      <dgm:prSet presAssocID="{B05D09D4-CB33-4D9D-A12F-4D44C1A5F4BD}" presName="level3hierChild" presStyleCnt="0"/>
      <dgm:spPr/>
    </dgm:pt>
    <dgm:pt modelId="{7146486F-FCA4-4F58-A9B3-8B5A3053744F}" type="pres">
      <dgm:prSet presAssocID="{304BC78B-CE8E-47B5-8E4C-33EAE57CBD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A466BC-91D4-4D23-BCC3-29DC2DB32147}" type="pres">
      <dgm:prSet presAssocID="{304BC78B-CE8E-47B5-8E4C-33EAE57CBD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F905208-0849-4FB3-AB31-E09194626AED}" type="pres">
      <dgm:prSet presAssocID="{E9DB643E-C455-4D5B-AE8D-D2A47789F629}" presName="root2" presStyleCnt="0"/>
      <dgm:spPr/>
    </dgm:pt>
    <dgm:pt modelId="{4BD60D57-EABD-410C-9208-CD71BDCE72CE}" type="pres">
      <dgm:prSet presAssocID="{E9DB643E-C455-4D5B-AE8D-D2A47789F62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5E5D2B-B154-4717-9829-5180ABECE09E}" type="pres">
      <dgm:prSet presAssocID="{E9DB643E-C455-4D5B-AE8D-D2A47789F629}" presName="level3hierChild" presStyleCnt="0"/>
      <dgm:spPr/>
    </dgm:pt>
  </dgm:ptLst>
  <dgm:cxnLst>
    <dgm:cxn modelId="{2002971D-3E01-42FF-A547-7F3D9F82EA7F}" type="presOf" srcId="{21B1FADB-10E1-4FD2-8199-401D28C3EB3C}" destId="{54C05C4C-9543-479A-8602-8983F6D74D62}" srcOrd="0" destOrd="0" presId="urn:microsoft.com/office/officeart/2008/layout/HorizontalMultiLevelHierarchy"/>
    <dgm:cxn modelId="{DF6E381C-F4C2-4DC4-946A-93C14F6DFBBE}" type="presOf" srcId="{86F54B4C-DD57-4A2F-A5A1-595D4E3C9558}" destId="{B01DF69F-7E1E-4162-9068-87CE477AD9F5}" srcOrd="0" destOrd="0" presId="urn:microsoft.com/office/officeart/2008/layout/HorizontalMultiLevelHierarchy"/>
    <dgm:cxn modelId="{09FA8913-852E-4C39-930C-8E5095A17134}" type="presOf" srcId="{13D6EE9F-C7E1-41EC-B439-8E57EFB95171}" destId="{C6D462F3-5475-4559-90FB-E958FCB4BFA0}" srcOrd="1" destOrd="0" presId="urn:microsoft.com/office/officeart/2008/layout/HorizontalMultiLevelHierarchy"/>
    <dgm:cxn modelId="{888F53C3-97AF-41FC-9BEB-B347E91EA77C}" srcId="{86F54B4C-DD57-4A2F-A5A1-595D4E3C9558}" destId="{B05D09D4-CB33-4D9D-A12F-4D44C1A5F4BD}" srcOrd="1" destOrd="0" parTransId="{9CD55C94-58F3-4B2F-B963-A3C956E05A9E}" sibTransId="{61257970-4AFC-47AF-98F6-45B6993450BC}"/>
    <dgm:cxn modelId="{EE102195-980A-4F73-9A2A-86BA935B7624}" type="presOf" srcId="{CD7B2278-F82E-4812-ABF7-252CCFC3C673}" destId="{882EDB16-058B-4816-A111-1051E3955691}" srcOrd="0" destOrd="0" presId="urn:microsoft.com/office/officeart/2008/layout/HorizontalMultiLevelHierarchy"/>
    <dgm:cxn modelId="{E417C416-2903-4F78-B288-6947CC2C2602}" type="presOf" srcId="{CE19D65B-C172-46AE-9406-C949B7515FD5}" destId="{FEDA9B29-A72D-4F58-AE3C-F18709E8441F}" srcOrd="0" destOrd="0" presId="urn:microsoft.com/office/officeart/2008/layout/HorizontalMultiLevelHierarchy"/>
    <dgm:cxn modelId="{B911D6CE-F72F-4C54-9914-2A384B6E7AAA}" type="presOf" srcId="{229F23D2-4EED-4457-9AF9-81CDC1AACC0D}" destId="{C088FD0A-69C6-41E0-9CEE-C5335D7E15C5}" srcOrd="0" destOrd="0" presId="urn:microsoft.com/office/officeart/2008/layout/HorizontalMultiLevelHierarchy"/>
    <dgm:cxn modelId="{C6BFB6A5-D03B-4B24-A5A3-C993FF82D43A}" type="presOf" srcId="{800F2B7A-8DCA-4BE1-B90B-1374BD3896AD}" destId="{F924F030-5B4E-41C4-A2C2-804670E55D24}" srcOrd="1" destOrd="0" presId="urn:microsoft.com/office/officeart/2008/layout/HorizontalMultiLevelHierarchy"/>
    <dgm:cxn modelId="{BD5B14D6-1A7E-42BB-A5C1-097311E2CA2D}" type="presOf" srcId="{93D53C24-D782-4337-A8B3-831959BF76A9}" destId="{4D21EE73-C5BE-4EE6-875E-6252E4134843}" srcOrd="0" destOrd="0" presId="urn:microsoft.com/office/officeart/2008/layout/HorizontalMultiLevelHierarchy"/>
    <dgm:cxn modelId="{86574DBA-AC10-4CB1-94A8-D7337306E821}" type="presOf" srcId="{304BC78B-CE8E-47B5-8E4C-33EAE57CBD2F}" destId="{7146486F-FCA4-4F58-A9B3-8B5A3053744F}" srcOrd="0" destOrd="0" presId="urn:microsoft.com/office/officeart/2008/layout/HorizontalMultiLevelHierarchy"/>
    <dgm:cxn modelId="{858FD0C3-BF5D-407D-927A-9E5407EB2053}" srcId="{86F54B4C-DD57-4A2F-A5A1-595D4E3C9558}" destId="{DD062DE8-8C68-4BC7-8DA8-66D315F1DFCA}" srcOrd="0" destOrd="0" parTransId="{13D6EE9F-C7E1-41EC-B439-8E57EFB95171}" sibTransId="{C04A2ED6-F209-4BE1-B00C-43B486B4E738}"/>
    <dgm:cxn modelId="{CAF74362-FC12-4C4B-A896-3A33E8935657}" srcId="{21B1FADB-10E1-4FD2-8199-401D28C3EB3C}" destId="{CE19D65B-C172-46AE-9406-C949B7515FD5}" srcOrd="0" destOrd="0" parTransId="{D13B4F79-08FF-4A92-8343-56A798FB3014}" sibTransId="{864FE7C5-858E-45CB-BED4-074E160FF189}"/>
    <dgm:cxn modelId="{A7F5B502-83BF-48A0-ADEA-4B6F649C846B}" type="presOf" srcId="{33152657-080C-4723-85C5-50DDF4C9B83B}" destId="{5798DF8D-5098-450C-BDF7-5D933FD19245}" srcOrd="0" destOrd="0" presId="urn:microsoft.com/office/officeart/2008/layout/HorizontalMultiLevelHierarchy"/>
    <dgm:cxn modelId="{315964DC-E44F-48B5-BD38-D0BDF0663F82}" type="presOf" srcId="{B05D09D4-CB33-4D9D-A12F-4D44C1A5F4BD}" destId="{79F38735-49E1-40AC-8FA6-E73D8B3636DB}" srcOrd="0" destOrd="0" presId="urn:microsoft.com/office/officeart/2008/layout/HorizontalMultiLevelHierarchy"/>
    <dgm:cxn modelId="{DA1C69BB-7A86-4221-A975-5398CE6B218C}" type="presOf" srcId="{9CD55C94-58F3-4B2F-B963-A3C956E05A9E}" destId="{1709B5B2-CACF-4D87-9F37-4CA450AE160F}" srcOrd="0" destOrd="0" presId="urn:microsoft.com/office/officeart/2008/layout/HorizontalMultiLevelHierarchy"/>
    <dgm:cxn modelId="{424DAA1A-9471-4913-AB0F-6F093385782A}" srcId="{CE19D65B-C172-46AE-9406-C949B7515FD5}" destId="{E9DB643E-C455-4D5B-AE8D-D2A47789F629}" srcOrd="2" destOrd="0" parTransId="{304BC78B-CE8E-47B5-8E4C-33EAE57CBD2F}" sibTransId="{FBADC42F-D9DE-46E4-8FAF-6AEA96A50EE3}"/>
    <dgm:cxn modelId="{10A2FBBA-5C9B-4633-9F70-A8C29E5A74EC}" srcId="{229F23D2-4EED-4457-9AF9-81CDC1AACC0D}" destId="{33152657-080C-4723-85C5-50DDF4C9B83B}" srcOrd="1" destOrd="0" parTransId="{CD7B2278-F82E-4812-ABF7-252CCFC3C673}" sibTransId="{FBEE01F4-A618-4A43-98D9-6ED0123E0FE1}"/>
    <dgm:cxn modelId="{67D69245-FE3A-4B33-B866-9DDDA1ED4C52}" type="presOf" srcId="{CD7B2278-F82E-4812-ABF7-252CCFC3C673}" destId="{A731F2F4-1C51-4F55-A7FA-66665ED43D04}" srcOrd="1" destOrd="0" presId="urn:microsoft.com/office/officeart/2008/layout/HorizontalMultiLevelHierarchy"/>
    <dgm:cxn modelId="{A41D3060-B32A-412D-B7AD-2405B09EE99B}" type="presOf" srcId="{4D92A9BB-27E0-448D-8500-C26DE9EEE7F0}" destId="{BF3AA8AB-EEAE-437D-8C58-B8F963E0418D}" srcOrd="0" destOrd="0" presId="urn:microsoft.com/office/officeart/2008/layout/HorizontalMultiLevelHierarchy"/>
    <dgm:cxn modelId="{72E202C4-E577-471E-8049-C8ADD495566B}" type="presOf" srcId="{DD062DE8-8C68-4BC7-8DA8-66D315F1DFCA}" destId="{EB3C8851-2D39-406C-959B-9CC1335143B5}" srcOrd="0" destOrd="0" presId="urn:microsoft.com/office/officeart/2008/layout/HorizontalMultiLevelHierarchy"/>
    <dgm:cxn modelId="{AF3ED3EA-4274-4F87-B7F5-6574DA7F976E}" srcId="{229F23D2-4EED-4457-9AF9-81CDC1AACC0D}" destId="{93D53C24-D782-4337-A8B3-831959BF76A9}" srcOrd="0" destOrd="0" parTransId="{4B46E791-04A4-4B4F-AEE9-B673CE300BB4}" sibTransId="{FCB158E7-9930-45A0-A296-EE6ED0064BEA}"/>
    <dgm:cxn modelId="{D50D2FBD-A3F0-4168-9FF1-8253B1FAC3FF}" type="presOf" srcId="{4D92A9BB-27E0-448D-8500-C26DE9EEE7F0}" destId="{BC9D4C4E-5FBF-4927-91A5-4740E0850CC1}" srcOrd="1" destOrd="0" presId="urn:microsoft.com/office/officeart/2008/layout/HorizontalMultiLevelHierarchy"/>
    <dgm:cxn modelId="{CD258B28-00F9-42C3-A92E-9FE604762255}" type="presOf" srcId="{4B46E791-04A4-4B4F-AEE9-B673CE300BB4}" destId="{17A3EB60-D0FB-4FE2-A36D-B45E39A9B83A}" srcOrd="0" destOrd="0" presId="urn:microsoft.com/office/officeart/2008/layout/HorizontalMultiLevelHierarchy"/>
    <dgm:cxn modelId="{795973B5-42CD-46F7-BB1C-1A110F140895}" srcId="{CE19D65B-C172-46AE-9406-C949B7515FD5}" destId="{229F23D2-4EED-4457-9AF9-81CDC1AACC0D}" srcOrd="0" destOrd="0" parTransId="{800F2B7A-8DCA-4BE1-B90B-1374BD3896AD}" sibTransId="{9808131A-460F-4F1A-B263-518115D5CF19}"/>
    <dgm:cxn modelId="{10E79F78-070B-4D9F-865B-FFD07CDAB8C6}" type="presOf" srcId="{13D6EE9F-C7E1-41EC-B439-8E57EFB95171}" destId="{F7C958E3-BBB3-4DB8-AB21-E645930F6A05}" srcOrd="0" destOrd="0" presId="urn:microsoft.com/office/officeart/2008/layout/HorizontalMultiLevelHierarchy"/>
    <dgm:cxn modelId="{B34F0322-3E1A-4384-AEC0-9031220B00DA}" type="presOf" srcId="{9CD55C94-58F3-4B2F-B963-A3C956E05A9E}" destId="{0BD47A02-84BA-4AC2-B688-9ADF4385A825}" srcOrd="1" destOrd="0" presId="urn:microsoft.com/office/officeart/2008/layout/HorizontalMultiLevelHierarchy"/>
    <dgm:cxn modelId="{EA3BB0BB-2BC7-46BF-9776-6B94DD3841E6}" type="presOf" srcId="{4B46E791-04A4-4B4F-AEE9-B673CE300BB4}" destId="{C77ACD58-ED8D-48BF-8779-AB775F83A108}" srcOrd="1" destOrd="0" presId="urn:microsoft.com/office/officeart/2008/layout/HorizontalMultiLevelHierarchy"/>
    <dgm:cxn modelId="{2CBCC2FB-884D-43F4-ABAA-D0C115400EAF}" srcId="{CE19D65B-C172-46AE-9406-C949B7515FD5}" destId="{86F54B4C-DD57-4A2F-A5A1-595D4E3C9558}" srcOrd="1" destOrd="0" parTransId="{4D92A9BB-27E0-448D-8500-C26DE9EEE7F0}" sibTransId="{67611D41-F388-4CC7-A1AE-9BE2386FE120}"/>
    <dgm:cxn modelId="{0ADC0F1B-2669-4EC5-8CAD-D2087F670A2B}" type="presOf" srcId="{E9DB643E-C455-4D5B-AE8D-D2A47789F629}" destId="{4BD60D57-EABD-410C-9208-CD71BDCE72CE}" srcOrd="0" destOrd="0" presId="urn:microsoft.com/office/officeart/2008/layout/HorizontalMultiLevelHierarchy"/>
    <dgm:cxn modelId="{1EEBC057-3994-4B2C-97C3-BEE9BF0CAD8C}" type="presOf" srcId="{800F2B7A-8DCA-4BE1-B90B-1374BD3896AD}" destId="{E3C584CA-88F8-4FD4-B801-1BC4961F24EE}" srcOrd="0" destOrd="0" presId="urn:microsoft.com/office/officeart/2008/layout/HorizontalMultiLevelHierarchy"/>
    <dgm:cxn modelId="{972A4476-0E84-43C6-BB29-2AF26B2D973A}" type="presOf" srcId="{304BC78B-CE8E-47B5-8E4C-33EAE57CBD2F}" destId="{72A466BC-91D4-4D23-BCC3-29DC2DB32147}" srcOrd="1" destOrd="0" presId="urn:microsoft.com/office/officeart/2008/layout/HorizontalMultiLevelHierarchy"/>
    <dgm:cxn modelId="{1427EF8E-B78D-4E33-8C45-12B34380FC09}" type="presParOf" srcId="{54C05C4C-9543-479A-8602-8983F6D74D62}" destId="{07724E7D-6A00-473F-BADC-E4E56004F5BA}" srcOrd="0" destOrd="0" presId="urn:microsoft.com/office/officeart/2008/layout/HorizontalMultiLevelHierarchy"/>
    <dgm:cxn modelId="{767925FD-666A-4D52-96FE-956F0937EE97}" type="presParOf" srcId="{07724E7D-6A00-473F-BADC-E4E56004F5BA}" destId="{FEDA9B29-A72D-4F58-AE3C-F18709E8441F}" srcOrd="0" destOrd="0" presId="urn:microsoft.com/office/officeart/2008/layout/HorizontalMultiLevelHierarchy"/>
    <dgm:cxn modelId="{4EC6251F-2D4E-4420-BA0B-3471337DA7BC}" type="presParOf" srcId="{07724E7D-6A00-473F-BADC-E4E56004F5BA}" destId="{E43D656E-8FFF-4727-A37B-E7E0C696FA72}" srcOrd="1" destOrd="0" presId="urn:microsoft.com/office/officeart/2008/layout/HorizontalMultiLevelHierarchy"/>
    <dgm:cxn modelId="{C4C80427-5E4E-4255-BAA6-04AFF94F39E8}" type="presParOf" srcId="{E43D656E-8FFF-4727-A37B-E7E0C696FA72}" destId="{E3C584CA-88F8-4FD4-B801-1BC4961F24EE}" srcOrd="0" destOrd="0" presId="urn:microsoft.com/office/officeart/2008/layout/HorizontalMultiLevelHierarchy"/>
    <dgm:cxn modelId="{D649B08A-3ACA-4B9C-BA6C-9E7B9AEF2F4D}" type="presParOf" srcId="{E3C584CA-88F8-4FD4-B801-1BC4961F24EE}" destId="{F924F030-5B4E-41C4-A2C2-804670E55D24}" srcOrd="0" destOrd="0" presId="urn:microsoft.com/office/officeart/2008/layout/HorizontalMultiLevelHierarchy"/>
    <dgm:cxn modelId="{0DA21813-0397-4C95-B19A-967860A6B427}" type="presParOf" srcId="{E43D656E-8FFF-4727-A37B-E7E0C696FA72}" destId="{1B00FD9E-B56C-4998-9133-B7B869149D32}" srcOrd="1" destOrd="0" presId="urn:microsoft.com/office/officeart/2008/layout/HorizontalMultiLevelHierarchy"/>
    <dgm:cxn modelId="{0DCB0167-CDE9-43CF-8A90-6F5966F28F74}" type="presParOf" srcId="{1B00FD9E-B56C-4998-9133-B7B869149D32}" destId="{C088FD0A-69C6-41E0-9CEE-C5335D7E15C5}" srcOrd="0" destOrd="0" presId="urn:microsoft.com/office/officeart/2008/layout/HorizontalMultiLevelHierarchy"/>
    <dgm:cxn modelId="{E483961C-E4A2-46C4-96DC-1DD15D6210ED}" type="presParOf" srcId="{1B00FD9E-B56C-4998-9133-B7B869149D32}" destId="{3332FDDA-1FF6-4A09-9EC1-FCB9EA1218AE}" srcOrd="1" destOrd="0" presId="urn:microsoft.com/office/officeart/2008/layout/HorizontalMultiLevelHierarchy"/>
    <dgm:cxn modelId="{D56798A2-5415-4634-9D1E-10CB8AB2F31E}" type="presParOf" srcId="{3332FDDA-1FF6-4A09-9EC1-FCB9EA1218AE}" destId="{17A3EB60-D0FB-4FE2-A36D-B45E39A9B83A}" srcOrd="0" destOrd="0" presId="urn:microsoft.com/office/officeart/2008/layout/HorizontalMultiLevelHierarchy"/>
    <dgm:cxn modelId="{77159958-E88C-49C5-AA49-DFF74AF08E78}" type="presParOf" srcId="{17A3EB60-D0FB-4FE2-A36D-B45E39A9B83A}" destId="{C77ACD58-ED8D-48BF-8779-AB775F83A108}" srcOrd="0" destOrd="0" presId="urn:microsoft.com/office/officeart/2008/layout/HorizontalMultiLevelHierarchy"/>
    <dgm:cxn modelId="{D887E444-7A43-4A8D-B999-BFE30855A741}" type="presParOf" srcId="{3332FDDA-1FF6-4A09-9EC1-FCB9EA1218AE}" destId="{6B9D439F-EA68-46F3-8211-1AA281C068D8}" srcOrd="1" destOrd="0" presId="urn:microsoft.com/office/officeart/2008/layout/HorizontalMultiLevelHierarchy"/>
    <dgm:cxn modelId="{3BFBCC49-B592-4527-AC7A-378724011B94}" type="presParOf" srcId="{6B9D439F-EA68-46F3-8211-1AA281C068D8}" destId="{4D21EE73-C5BE-4EE6-875E-6252E4134843}" srcOrd="0" destOrd="0" presId="urn:microsoft.com/office/officeart/2008/layout/HorizontalMultiLevelHierarchy"/>
    <dgm:cxn modelId="{38C01AC9-CF50-4B3F-803C-C578BBB92231}" type="presParOf" srcId="{6B9D439F-EA68-46F3-8211-1AA281C068D8}" destId="{AAB84D80-0159-4268-8E95-3AEE0C909051}" srcOrd="1" destOrd="0" presId="urn:microsoft.com/office/officeart/2008/layout/HorizontalMultiLevelHierarchy"/>
    <dgm:cxn modelId="{7441B197-6F93-4D5E-A3DE-E5E77E3B01E3}" type="presParOf" srcId="{3332FDDA-1FF6-4A09-9EC1-FCB9EA1218AE}" destId="{882EDB16-058B-4816-A111-1051E3955691}" srcOrd="2" destOrd="0" presId="urn:microsoft.com/office/officeart/2008/layout/HorizontalMultiLevelHierarchy"/>
    <dgm:cxn modelId="{994FDF13-BBF7-4809-961F-B6DB41E256E0}" type="presParOf" srcId="{882EDB16-058B-4816-A111-1051E3955691}" destId="{A731F2F4-1C51-4F55-A7FA-66665ED43D04}" srcOrd="0" destOrd="0" presId="urn:microsoft.com/office/officeart/2008/layout/HorizontalMultiLevelHierarchy"/>
    <dgm:cxn modelId="{009018A8-37D1-4246-A08B-D1C377F3BC50}" type="presParOf" srcId="{3332FDDA-1FF6-4A09-9EC1-FCB9EA1218AE}" destId="{B8EBEE3A-97DD-4150-963D-C9BB2FFDA598}" srcOrd="3" destOrd="0" presId="urn:microsoft.com/office/officeart/2008/layout/HorizontalMultiLevelHierarchy"/>
    <dgm:cxn modelId="{035E61FF-C7F2-4014-8ABC-83512228BF85}" type="presParOf" srcId="{B8EBEE3A-97DD-4150-963D-C9BB2FFDA598}" destId="{5798DF8D-5098-450C-BDF7-5D933FD19245}" srcOrd="0" destOrd="0" presId="urn:microsoft.com/office/officeart/2008/layout/HorizontalMultiLevelHierarchy"/>
    <dgm:cxn modelId="{4E2D060B-F632-4FA1-B210-CA67EAF0FD93}" type="presParOf" srcId="{B8EBEE3A-97DD-4150-963D-C9BB2FFDA598}" destId="{C3678C38-150A-46E9-8A38-04F46A8961E2}" srcOrd="1" destOrd="0" presId="urn:microsoft.com/office/officeart/2008/layout/HorizontalMultiLevelHierarchy"/>
    <dgm:cxn modelId="{353BA5A4-8B50-431A-844F-F854890C21AD}" type="presParOf" srcId="{E43D656E-8FFF-4727-A37B-E7E0C696FA72}" destId="{BF3AA8AB-EEAE-437D-8C58-B8F963E0418D}" srcOrd="2" destOrd="0" presId="urn:microsoft.com/office/officeart/2008/layout/HorizontalMultiLevelHierarchy"/>
    <dgm:cxn modelId="{C220C5EE-CF63-4A4A-A30F-055D21A98CD2}" type="presParOf" srcId="{BF3AA8AB-EEAE-437D-8C58-B8F963E0418D}" destId="{BC9D4C4E-5FBF-4927-91A5-4740E0850CC1}" srcOrd="0" destOrd="0" presId="urn:microsoft.com/office/officeart/2008/layout/HorizontalMultiLevelHierarchy"/>
    <dgm:cxn modelId="{DFA69AB4-0460-453C-9C7B-52AD8146521F}" type="presParOf" srcId="{E43D656E-8FFF-4727-A37B-E7E0C696FA72}" destId="{A4402324-5432-492D-9F01-C12ABF6B35AD}" srcOrd="3" destOrd="0" presId="urn:microsoft.com/office/officeart/2008/layout/HorizontalMultiLevelHierarchy"/>
    <dgm:cxn modelId="{4B869079-7C0F-455D-941F-04C76DD6AF2B}" type="presParOf" srcId="{A4402324-5432-492D-9F01-C12ABF6B35AD}" destId="{B01DF69F-7E1E-4162-9068-87CE477AD9F5}" srcOrd="0" destOrd="0" presId="urn:microsoft.com/office/officeart/2008/layout/HorizontalMultiLevelHierarchy"/>
    <dgm:cxn modelId="{47C03059-C15A-4196-8E9C-39393A0CEB31}" type="presParOf" srcId="{A4402324-5432-492D-9F01-C12ABF6B35AD}" destId="{DBCD1151-B874-4472-88C1-DFEF88F62DF5}" srcOrd="1" destOrd="0" presId="urn:microsoft.com/office/officeart/2008/layout/HorizontalMultiLevelHierarchy"/>
    <dgm:cxn modelId="{80BD524B-C6ED-41CB-B545-3FA2EFF1230B}" type="presParOf" srcId="{DBCD1151-B874-4472-88C1-DFEF88F62DF5}" destId="{F7C958E3-BBB3-4DB8-AB21-E645930F6A05}" srcOrd="0" destOrd="0" presId="urn:microsoft.com/office/officeart/2008/layout/HorizontalMultiLevelHierarchy"/>
    <dgm:cxn modelId="{58A86266-E19D-44F6-9365-46A63CAEC577}" type="presParOf" srcId="{F7C958E3-BBB3-4DB8-AB21-E645930F6A05}" destId="{C6D462F3-5475-4559-90FB-E958FCB4BFA0}" srcOrd="0" destOrd="0" presId="urn:microsoft.com/office/officeart/2008/layout/HorizontalMultiLevelHierarchy"/>
    <dgm:cxn modelId="{5E2CB44D-B409-4199-840B-B186910327CD}" type="presParOf" srcId="{DBCD1151-B874-4472-88C1-DFEF88F62DF5}" destId="{EE0ECE76-CDEB-489A-8497-E6932F4AD940}" srcOrd="1" destOrd="0" presId="urn:microsoft.com/office/officeart/2008/layout/HorizontalMultiLevelHierarchy"/>
    <dgm:cxn modelId="{0378A3BF-9526-49F8-B747-AB2449D4B408}" type="presParOf" srcId="{EE0ECE76-CDEB-489A-8497-E6932F4AD940}" destId="{EB3C8851-2D39-406C-959B-9CC1335143B5}" srcOrd="0" destOrd="0" presId="urn:microsoft.com/office/officeart/2008/layout/HorizontalMultiLevelHierarchy"/>
    <dgm:cxn modelId="{7364CF4E-DE0D-45A3-B0EF-78B1A7244F78}" type="presParOf" srcId="{EE0ECE76-CDEB-489A-8497-E6932F4AD940}" destId="{FE1360DA-4C6C-42A7-B9B8-B3FA19806985}" srcOrd="1" destOrd="0" presId="urn:microsoft.com/office/officeart/2008/layout/HorizontalMultiLevelHierarchy"/>
    <dgm:cxn modelId="{5FC5882C-F684-4A27-AA1C-70F5DFB22D31}" type="presParOf" srcId="{DBCD1151-B874-4472-88C1-DFEF88F62DF5}" destId="{1709B5B2-CACF-4D87-9F37-4CA450AE160F}" srcOrd="2" destOrd="0" presId="urn:microsoft.com/office/officeart/2008/layout/HorizontalMultiLevelHierarchy"/>
    <dgm:cxn modelId="{CAD65842-F5C7-4E43-B493-DD32BA844530}" type="presParOf" srcId="{1709B5B2-CACF-4D87-9F37-4CA450AE160F}" destId="{0BD47A02-84BA-4AC2-B688-9ADF4385A825}" srcOrd="0" destOrd="0" presId="urn:microsoft.com/office/officeart/2008/layout/HorizontalMultiLevelHierarchy"/>
    <dgm:cxn modelId="{090AA179-C16A-43B2-BB1B-C292EA0C2D27}" type="presParOf" srcId="{DBCD1151-B874-4472-88C1-DFEF88F62DF5}" destId="{08745839-5B74-481C-8EEC-F3B1807897C4}" srcOrd="3" destOrd="0" presId="urn:microsoft.com/office/officeart/2008/layout/HorizontalMultiLevelHierarchy"/>
    <dgm:cxn modelId="{42D6AA77-4A11-4B1F-AF80-5F2BFD811CB1}" type="presParOf" srcId="{08745839-5B74-481C-8EEC-F3B1807897C4}" destId="{79F38735-49E1-40AC-8FA6-E73D8B3636DB}" srcOrd="0" destOrd="0" presId="urn:microsoft.com/office/officeart/2008/layout/HorizontalMultiLevelHierarchy"/>
    <dgm:cxn modelId="{AD58B82D-65CD-4A99-B21B-12E7C89B7CCD}" type="presParOf" srcId="{08745839-5B74-481C-8EEC-F3B1807897C4}" destId="{331D5AB0-15E9-4512-B9EF-393FEF84460A}" srcOrd="1" destOrd="0" presId="urn:microsoft.com/office/officeart/2008/layout/HorizontalMultiLevelHierarchy"/>
    <dgm:cxn modelId="{5E12D300-2059-4CCD-AC33-7544EE6102D7}" type="presParOf" srcId="{E43D656E-8FFF-4727-A37B-E7E0C696FA72}" destId="{7146486F-FCA4-4F58-A9B3-8B5A3053744F}" srcOrd="4" destOrd="0" presId="urn:microsoft.com/office/officeart/2008/layout/HorizontalMultiLevelHierarchy"/>
    <dgm:cxn modelId="{F9AFB11C-7C71-4DC3-9A84-682972D51A3E}" type="presParOf" srcId="{7146486F-FCA4-4F58-A9B3-8B5A3053744F}" destId="{72A466BC-91D4-4D23-BCC3-29DC2DB32147}" srcOrd="0" destOrd="0" presId="urn:microsoft.com/office/officeart/2008/layout/HorizontalMultiLevelHierarchy"/>
    <dgm:cxn modelId="{B8EBBCCA-3EE4-41BB-9E75-186B3E4A517E}" type="presParOf" srcId="{E43D656E-8FFF-4727-A37B-E7E0C696FA72}" destId="{0F905208-0849-4FB3-AB31-E09194626AED}" srcOrd="5" destOrd="0" presId="urn:microsoft.com/office/officeart/2008/layout/HorizontalMultiLevelHierarchy"/>
    <dgm:cxn modelId="{7D854335-E5D4-49E8-9EA3-82E770F178B7}" type="presParOf" srcId="{0F905208-0849-4FB3-AB31-E09194626AED}" destId="{4BD60D57-EABD-410C-9208-CD71BDCE72CE}" srcOrd="0" destOrd="0" presId="urn:microsoft.com/office/officeart/2008/layout/HorizontalMultiLevelHierarchy"/>
    <dgm:cxn modelId="{7C72B9FA-434F-4C71-A8AD-5F383D7693AC}" type="presParOf" srcId="{0F905208-0849-4FB3-AB31-E09194626AED}" destId="{FB5E5D2B-B154-4717-9829-5180ABECE0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6486F-FCA4-4F58-A9B3-8B5A3053744F}">
      <dsp:nvSpPr>
        <dsp:cNvPr id="0" name=""/>
        <dsp:cNvSpPr/>
      </dsp:nvSpPr>
      <dsp:spPr>
        <a:xfrm>
          <a:off x="1012840" y="2164933"/>
          <a:ext cx="473394" cy="135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97" y="0"/>
              </a:lnTo>
              <a:lnTo>
                <a:pt x="236697" y="1353070"/>
              </a:lnTo>
              <a:lnTo>
                <a:pt x="473394" y="1353070"/>
              </a:lnTo>
            </a:path>
          </a:pathLst>
        </a:custGeom>
        <a:noFill/>
        <a:ln w="50800" cap="flat" cmpd="sng" algn="ctr">
          <a:noFill/>
          <a:prstDash val="solid"/>
          <a:headEnd type="triangle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/>
          </a:endParaRPr>
        </a:p>
      </dsp:txBody>
      <dsp:txXfrm>
        <a:off x="1213700" y="2805631"/>
        <a:ext cx="71674" cy="71674"/>
      </dsp:txXfrm>
    </dsp:sp>
    <dsp:sp modelId="{1709B5B2-CACF-4D87-9F37-4CA450AE160F}">
      <dsp:nvSpPr>
        <dsp:cNvPr id="0" name=""/>
        <dsp:cNvSpPr/>
      </dsp:nvSpPr>
      <dsp:spPr>
        <a:xfrm>
          <a:off x="3853206" y="2615956"/>
          <a:ext cx="473394" cy="45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97" y="0"/>
              </a:lnTo>
              <a:lnTo>
                <a:pt x="236697" y="451023"/>
              </a:lnTo>
              <a:lnTo>
                <a:pt x="473394" y="451023"/>
              </a:lnTo>
            </a:path>
          </a:pathLst>
        </a:cu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  <a:tailEnd type="triangle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/>
          </a:endParaRPr>
        </a:p>
      </dsp:txBody>
      <dsp:txXfrm>
        <a:off x="4073557" y="2825122"/>
        <a:ext cx="32692" cy="32692"/>
      </dsp:txXfrm>
    </dsp:sp>
    <dsp:sp modelId="{F7C958E3-BBB3-4DB8-AB21-E645930F6A05}">
      <dsp:nvSpPr>
        <dsp:cNvPr id="0" name=""/>
        <dsp:cNvSpPr/>
      </dsp:nvSpPr>
      <dsp:spPr>
        <a:xfrm>
          <a:off x="3853206" y="2164933"/>
          <a:ext cx="473394" cy="451023"/>
        </a:xfrm>
        <a:custGeom>
          <a:avLst/>
          <a:gdLst/>
          <a:ahLst/>
          <a:cxnLst/>
          <a:rect l="0" t="0" r="0" b="0"/>
          <a:pathLst>
            <a:path>
              <a:moveTo>
                <a:pt x="0" y="451023"/>
              </a:moveTo>
              <a:lnTo>
                <a:pt x="236697" y="451023"/>
              </a:lnTo>
              <a:lnTo>
                <a:pt x="236697" y="0"/>
              </a:lnTo>
              <a:lnTo>
                <a:pt x="473394" y="0"/>
              </a:lnTo>
            </a:path>
          </a:pathLst>
        </a:cu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  <a:headEnd type="triangle"/>
          <a:tailEnd type="triangle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3557" y="2374098"/>
        <a:ext cx="32692" cy="32692"/>
      </dsp:txXfrm>
    </dsp:sp>
    <dsp:sp modelId="{BF3AA8AB-EEAE-437D-8C58-B8F963E0418D}">
      <dsp:nvSpPr>
        <dsp:cNvPr id="0" name=""/>
        <dsp:cNvSpPr/>
      </dsp:nvSpPr>
      <dsp:spPr>
        <a:xfrm>
          <a:off x="1012840" y="2164933"/>
          <a:ext cx="473394" cy="45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97" y="0"/>
              </a:lnTo>
              <a:lnTo>
                <a:pt x="236697" y="451023"/>
              </a:lnTo>
              <a:lnTo>
                <a:pt x="473394" y="451023"/>
              </a:lnTo>
            </a:path>
          </a:pathLst>
        </a:custGeom>
        <a:noFill/>
        <a:ln w="50800" cap="flat" cmpd="sng" algn="ctr">
          <a:noFill/>
          <a:prstDash val="solid"/>
          <a:headEnd type="triangle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/>
          </a:endParaRPr>
        </a:p>
      </dsp:txBody>
      <dsp:txXfrm>
        <a:off x="1233191" y="2374098"/>
        <a:ext cx="32692" cy="32692"/>
      </dsp:txXfrm>
    </dsp:sp>
    <dsp:sp modelId="{882EDB16-058B-4816-A111-1051E3955691}">
      <dsp:nvSpPr>
        <dsp:cNvPr id="0" name=""/>
        <dsp:cNvSpPr/>
      </dsp:nvSpPr>
      <dsp:spPr>
        <a:xfrm>
          <a:off x="3853206" y="811862"/>
          <a:ext cx="473394" cy="45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97" y="0"/>
              </a:lnTo>
              <a:lnTo>
                <a:pt x="236697" y="451023"/>
              </a:lnTo>
              <a:lnTo>
                <a:pt x="473394" y="451023"/>
              </a:lnTo>
            </a:path>
          </a:pathLst>
        </a:cu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  <a:headEnd type="triangle"/>
          <a:tailEnd type="triangle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/>
          </a:endParaRPr>
        </a:p>
      </dsp:txBody>
      <dsp:txXfrm>
        <a:off x="4073557" y="1021027"/>
        <a:ext cx="32692" cy="32692"/>
      </dsp:txXfrm>
    </dsp:sp>
    <dsp:sp modelId="{17A3EB60-D0FB-4FE2-A36D-B45E39A9B83A}">
      <dsp:nvSpPr>
        <dsp:cNvPr id="0" name=""/>
        <dsp:cNvSpPr/>
      </dsp:nvSpPr>
      <dsp:spPr>
        <a:xfrm>
          <a:off x="3853206" y="360838"/>
          <a:ext cx="473394" cy="451023"/>
        </a:xfrm>
        <a:custGeom>
          <a:avLst/>
          <a:gdLst/>
          <a:ahLst/>
          <a:cxnLst/>
          <a:rect l="0" t="0" r="0" b="0"/>
          <a:pathLst>
            <a:path>
              <a:moveTo>
                <a:pt x="0" y="451023"/>
              </a:moveTo>
              <a:lnTo>
                <a:pt x="236697" y="451023"/>
              </a:lnTo>
              <a:lnTo>
                <a:pt x="236697" y="0"/>
              </a:lnTo>
              <a:lnTo>
                <a:pt x="473394" y="0"/>
              </a:lnTo>
            </a:path>
          </a:pathLst>
        </a:cu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  <a:headEnd type="triangle"/>
          <a:tailEnd type="triangle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/>
          </a:endParaRPr>
        </a:p>
      </dsp:txBody>
      <dsp:txXfrm>
        <a:off x="4073557" y="570004"/>
        <a:ext cx="32692" cy="32692"/>
      </dsp:txXfrm>
    </dsp:sp>
    <dsp:sp modelId="{E3C584CA-88F8-4FD4-B801-1BC4961F24EE}">
      <dsp:nvSpPr>
        <dsp:cNvPr id="0" name=""/>
        <dsp:cNvSpPr/>
      </dsp:nvSpPr>
      <dsp:spPr>
        <a:xfrm>
          <a:off x="1012840" y="811862"/>
          <a:ext cx="473394" cy="1353070"/>
        </a:xfrm>
        <a:custGeom>
          <a:avLst/>
          <a:gdLst/>
          <a:ahLst/>
          <a:cxnLst/>
          <a:rect l="0" t="0" r="0" b="0"/>
          <a:pathLst>
            <a:path>
              <a:moveTo>
                <a:pt x="0" y="1353070"/>
              </a:moveTo>
              <a:lnTo>
                <a:pt x="236697" y="1353070"/>
              </a:lnTo>
              <a:lnTo>
                <a:pt x="236697" y="0"/>
              </a:lnTo>
              <a:lnTo>
                <a:pt x="473394" y="0"/>
              </a:lnTo>
            </a:path>
          </a:pathLst>
        </a:custGeom>
        <a:noFill/>
        <a:ln w="50800" cap="flat" cmpd="sng" algn="ctr">
          <a:noFill/>
          <a:prstDash val="solid"/>
          <a:round/>
          <a:headEnd type="triangle"/>
          <a:tailEnd type="triangle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spc="600">
            <a:solidFill>
              <a:srgbClr val="002060"/>
            </a:solidFill>
            <a:effectLst/>
          </a:endParaRPr>
        </a:p>
      </dsp:txBody>
      <dsp:txXfrm>
        <a:off x="1213700" y="1452560"/>
        <a:ext cx="71674" cy="71674"/>
      </dsp:txXfrm>
    </dsp:sp>
    <dsp:sp modelId="{FEDA9B29-A72D-4F58-AE3C-F18709E8441F}">
      <dsp:nvSpPr>
        <dsp:cNvPr id="0" name=""/>
        <dsp:cNvSpPr/>
      </dsp:nvSpPr>
      <dsp:spPr>
        <a:xfrm rot="16200000">
          <a:off x="-1247025" y="1804114"/>
          <a:ext cx="3798093" cy="7216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effectLst/>
            </a:rPr>
            <a:t>СТДМ</a:t>
          </a:r>
          <a:endParaRPr lang="ru-RU" sz="4700" kern="1200" dirty="0">
            <a:effectLst/>
          </a:endParaRPr>
        </a:p>
      </dsp:txBody>
      <dsp:txXfrm>
        <a:off x="-1247025" y="1804114"/>
        <a:ext cx="3798093" cy="721637"/>
      </dsp:txXfrm>
    </dsp:sp>
    <dsp:sp modelId="{C088FD0A-69C6-41E0-9CEE-C5335D7E15C5}">
      <dsp:nvSpPr>
        <dsp:cNvPr id="0" name=""/>
        <dsp:cNvSpPr/>
      </dsp:nvSpPr>
      <dsp:spPr>
        <a:xfrm>
          <a:off x="1486234" y="451043"/>
          <a:ext cx="2366972" cy="7216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МПЦ ЭЛ</a:t>
          </a:r>
          <a:endParaRPr lang="ru-RU" sz="2400" kern="1200" dirty="0">
            <a:effectLst/>
          </a:endParaRPr>
        </a:p>
      </dsp:txBody>
      <dsp:txXfrm>
        <a:off x="1486234" y="451043"/>
        <a:ext cx="2366972" cy="721637"/>
      </dsp:txXfrm>
    </dsp:sp>
    <dsp:sp modelId="{4D21EE73-C5BE-4EE6-875E-6252E4134843}">
      <dsp:nvSpPr>
        <dsp:cNvPr id="0" name=""/>
        <dsp:cNvSpPr/>
      </dsp:nvSpPr>
      <dsp:spPr>
        <a:xfrm>
          <a:off x="4326601" y="19"/>
          <a:ext cx="2366972" cy="72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Стрелки</a:t>
          </a:r>
          <a:endParaRPr lang="ru-RU" sz="2400" kern="1200" dirty="0">
            <a:effectLst/>
          </a:endParaRPr>
        </a:p>
      </dsp:txBody>
      <dsp:txXfrm>
        <a:off x="4326601" y="19"/>
        <a:ext cx="2366972" cy="721637"/>
      </dsp:txXfrm>
    </dsp:sp>
    <dsp:sp modelId="{5798DF8D-5098-450C-BDF7-5D933FD19245}">
      <dsp:nvSpPr>
        <dsp:cNvPr id="0" name=""/>
        <dsp:cNvSpPr/>
      </dsp:nvSpPr>
      <dsp:spPr>
        <a:xfrm>
          <a:off x="4326601" y="902067"/>
          <a:ext cx="2366972" cy="72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Светофоры</a:t>
          </a:r>
          <a:endParaRPr lang="ru-RU" sz="2400" kern="1200" dirty="0">
            <a:effectLst/>
          </a:endParaRPr>
        </a:p>
      </dsp:txBody>
      <dsp:txXfrm>
        <a:off x="4326601" y="902067"/>
        <a:ext cx="2366972" cy="721637"/>
      </dsp:txXfrm>
    </dsp:sp>
    <dsp:sp modelId="{B01DF69F-7E1E-4162-9068-87CE477AD9F5}">
      <dsp:nvSpPr>
        <dsp:cNvPr id="0" name=""/>
        <dsp:cNvSpPr/>
      </dsp:nvSpPr>
      <dsp:spPr>
        <a:xfrm>
          <a:off x="1486234" y="2255138"/>
          <a:ext cx="2366972" cy="7216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ЦМ КРЦ-М</a:t>
          </a:r>
          <a:endParaRPr lang="ru-RU" sz="2400" kern="1200" dirty="0">
            <a:effectLst/>
          </a:endParaRPr>
        </a:p>
      </dsp:txBody>
      <dsp:txXfrm>
        <a:off x="1486234" y="2255138"/>
        <a:ext cx="2366972" cy="721637"/>
      </dsp:txXfrm>
    </dsp:sp>
    <dsp:sp modelId="{EB3C8851-2D39-406C-959B-9CC1335143B5}">
      <dsp:nvSpPr>
        <dsp:cNvPr id="0" name=""/>
        <dsp:cNvSpPr/>
      </dsp:nvSpPr>
      <dsp:spPr>
        <a:xfrm>
          <a:off x="4326601" y="1804114"/>
          <a:ext cx="2366972" cy="72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</a:rPr>
            <a:t>Рельсовые цепи</a:t>
          </a:r>
          <a:endParaRPr lang="ru-RU" sz="2400" kern="1200" dirty="0">
            <a:effectLst/>
          </a:endParaRPr>
        </a:p>
      </dsp:txBody>
      <dsp:txXfrm>
        <a:off x="4326601" y="1804114"/>
        <a:ext cx="2366972" cy="721637"/>
      </dsp:txXfrm>
    </dsp:sp>
    <dsp:sp modelId="{79F38735-49E1-40AC-8FA6-E73D8B3636DB}">
      <dsp:nvSpPr>
        <dsp:cNvPr id="0" name=""/>
        <dsp:cNvSpPr/>
      </dsp:nvSpPr>
      <dsp:spPr>
        <a:xfrm>
          <a:off x="4326601" y="2706161"/>
          <a:ext cx="2366972" cy="72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Измерительная панель</a:t>
          </a:r>
          <a:endParaRPr lang="ru-RU" sz="2400" kern="1200" dirty="0">
            <a:effectLst/>
          </a:endParaRPr>
        </a:p>
      </dsp:txBody>
      <dsp:txXfrm>
        <a:off x="4326601" y="2706161"/>
        <a:ext cx="2366972" cy="721637"/>
      </dsp:txXfrm>
    </dsp:sp>
    <dsp:sp modelId="{4BD60D57-EABD-410C-9208-CD71BDCE72CE}">
      <dsp:nvSpPr>
        <dsp:cNvPr id="0" name=""/>
        <dsp:cNvSpPr/>
      </dsp:nvSpPr>
      <dsp:spPr>
        <a:xfrm>
          <a:off x="1486234" y="3157185"/>
          <a:ext cx="2366972" cy="7216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МСПУ</a:t>
          </a:r>
          <a:endParaRPr lang="ru-RU" sz="2400" kern="1200" dirty="0">
            <a:effectLst/>
          </a:endParaRPr>
        </a:p>
      </dsp:txBody>
      <dsp:txXfrm>
        <a:off x="1486234" y="3157185"/>
        <a:ext cx="2366972" cy="72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768A-4745-45AB-8C98-E46622242A06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7F62-A2B2-49F2-9825-CB8EE9A8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3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C9D7-FB16-4A59-B49E-B26C264561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91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9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foot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840024"/>
            <a:ext cx="9144000" cy="40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Signika" panose="02010003020600000004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0" y="1228883"/>
            <a:ext cx="9144000" cy="35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78488" y="6375400"/>
            <a:ext cx="4038600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6000" y="6375400"/>
            <a:ext cx="2743200" cy="3048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5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8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38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89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3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1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9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50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B3050-F217-41D5-BD67-8FFB0BA6AC12}" type="datetimeFigureOut">
              <a:rPr lang="ru-RU" smtClean="0"/>
              <a:t>08.09.2020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4999-F863-4AD2-B521-8F5885E27A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3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357301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Signika" pitchFamily="2" charset="0"/>
              </a:rPr>
              <a:t>Диагностика микропроцессорной централизации с микропроцессорными </a:t>
            </a:r>
            <a:r>
              <a:rPr lang="ru-RU" sz="2000" dirty="0" smtClean="0">
                <a:latin typeface="Signika" pitchFamily="2" charset="0"/>
              </a:rPr>
              <a:t>тональными рельсовыми цепями</a:t>
            </a:r>
            <a:r>
              <a:rPr lang="ru-RU" sz="2000" dirty="0" smtClean="0">
                <a:latin typeface="Signika" pitchFamily="2" charset="0"/>
              </a:rPr>
              <a:t> </a:t>
            </a:r>
            <a:r>
              <a:rPr lang="ru-RU" sz="2000" dirty="0" smtClean="0">
                <a:latin typeface="Signika" pitchFamily="2" charset="0"/>
              </a:rPr>
              <a:t>на Кольцевой линии Московского метрополитена</a:t>
            </a:r>
            <a:endParaRPr lang="en-US" sz="2000" dirty="0">
              <a:latin typeface="Signika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96" y="1052736"/>
            <a:ext cx="3048000" cy="2012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3796" y="5661248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ignika"/>
                <a:cs typeface="Arial" panose="020B0604020202020204" pitchFamily="34" charset="0"/>
              </a:rPr>
              <a:t>Попов Денис Анатольевич</a:t>
            </a:r>
          </a:p>
          <a:p>
            <a:pPr algn="ctr"/>
            <a:endParaRPr lang="ru-RU" sz="1400" dirty="0">
              <a:latin typeface="Signika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Signika"/>
                <a:cs typeface="Arial" panose="020B0604020202020204" pitchFamily="34" charset="0"/>
              </a:rPr>
              <a:t>г. Москва сентябрь 2020</a:t>
            </a:r>
            <a:endParaRPr lang="en-US" sz="1400" dirty="0">
              <a:latin typeface="Signik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МСПУ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Контроль питающей установки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7710" b="3465"/>
          <a:stretch/>
        </p:blipFill>
        <p:spPr>
          <a:xfrm>
            <a:off x="913284" y="1429926"/>
            <a:ext cx="7310504" cy="477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6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АРМ инженера по мониторингу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2254"/>
            <a:ext cx="7416824" cy="476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7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Диагностические ситуации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" r="-67" b="2988"/>
          <a:stretch/>
        </p:blipFill>
        <p:spPr>
          <a:xfrm>
            <a:off x="572092" y="1124744"/>
            <a:ext cx="801510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9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Программа инциденты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r="1019" b="3206"/>
          <a:stretch/>
        </p:blipFill>
        <p:spPr>
          <a:xfrm>
            <a:off x="808002" y="1223956"/>
            <a:ext cx="7580422" cy="486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9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7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10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Голосовое оповещение персонала ЦДМ</a:t>
            </a:r>
          </a:p>
          <a:p>
            <a:pPr algn="ctr"/>
            <a:r>
              <a:rPr lang="ru-RU" sz="1600" dirty="0" smtClean="0">
                <a:latin typeface="Signika" pitchFamily="2" charset="0"/>
              </a:rPr>
              <a:t>Информация о выявлении важных ситуаций дублируется голосом</a:t>
            </a:r>
            <a:endParaRPr lang="en-US" sz="1600" dirty="0">
              <a:latin typeface="Signika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1" y="14701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Фильтр пользователя позволяет гибко настраивать систему - выбирать какие ситуации и для каких объектов должны быть озвучены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" y="2195068"/>
            <a:ext cx="7606930" cy="386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7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10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АРМ Автоматизированного Технического Обслуживания (АТО)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" b="37373"/>
          <a:stretch/>
        </p:blipFill>
        <p:spPr>
          <a:xfrm>
            <a:off x="755576" y="1916832"/>
            <a:ext cx="7511598" cy="4248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2737" y="1439728"/>
            <a:ext cx="751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Протокол сформированный средствами АРМ АТО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9" y="1676475"/>
            <a:ext cx="28940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>
            <a:spLocks noGrp="1"/>
          </p:cNvSpPr>
          <p:nvPr>
            <p:ph sz="half" idx="1"/>
          </p:nvPr>
        </p:nvSpPr>
        <p:spPr>
          <a:xfrm>
            <a:off x="3935413" y="4256806"/>
            <a:ext cx="4957762" cy="2268538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800" b="1" dirty="0" smtClean="0"/>
              <a:t>Особенности</a:t>
            </a:r>
            <a:r>
              <a:rPr lang="en-US" sz="1800" b="1" dirty="0" smtClean="0"/>
              <a:t>:</a:t>
            </a:r>
          </a:p>
          <a:p>
            <a:pPr algn="just">
              <a:defRPr/>
            </a:pPr>
            <a:r>
              <a:rPr lang="ru-RU" sz="1800" dirty="0" smtClean="0"/>
              <a:t>Получение всей указанной информации на всей глубине хранения архива для любого контролируемого устройства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algn="just">
              <a:defRPr/>
            </a:pPr>
            <a:r>
              <a:rPr lang="ru-RU" sz="1800" dirty="0" smtClean="0"/>
              <a:t>Результат представляется в табличном виде с возможностью экспорта в </a:t>
            </a:r>
            <a:r>
              <a:rPr lang="en-US" sz="1800" dirty="0" smtClean="0"/>
              <a:t>Excel</a:t>
            </a:r>
            <a:r>
              <a:rPr lang="ru-RU" sz="1800" dirty="0" smtClean="0"/>
              <a:t> или другой табличный редактор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035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9" y="3684662"/>
            <a:ext cx="2952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1"/>
          <p:cNvSpPr txBox="1">
            <a:spLocks/>
          </p:cNvSpPr>
          <p:nvPr/>
        </p:nvSpPr>
        <p:spPr bwMode="auto">
          <a:xfrm>
            <a:off x="3873526" y="1519956"/>
            <a:ext cx="49672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800" b="1" kern="0" dirty="0" smtClean="0"/>
              <a:t>Назначение</a:t>
            </a:r>
            <a:r>
              <a:rPr lang="en-US" sz="1800" b="1" kern="0" dirty="0" smtClean="0"/>
              <a:t>:</a:t>
            </a:r>
          </a:p>
          <a:p>
            <a:pPr algn="just">
              <a:defRPr/>
            </a:pPr>
            <a:r>
              <a:rPr lang="ru-RU" sz="1800" kern="0" dirty="0" smtClean="0"/>
              <a:t>Вычисление количества срабатываний устройства автоматики</a:t>
            </a:r>
            <a:r>
              <a:rPr lang="en-US" sz="1800" kern="0" dirty="0" smtClean="0"/>
              <a:t>;</a:t>
            </a:r>
            <a:endParaRPr lang="ru-RU" sz="1800" kern="0" dirty="0" smtClean="0"/>
          </a:p>
          <a:p>
            <a:pPr algn="just">
              <a:defRPr/>
            </a:pPr>
            <a:r>
              <a:rPr lang="ru-RU" sz="1800" kern="0" dirty="0" smtClean="0"/>
              <a:t>Подсчет количества переходов контролируемого устройства автоматики из одного состояния в другое</a:t>
            </a:r>
            <a:r>
              <a:rPr lang="en-US" sz="1800" kern="0" dirty="0" smtClean="0"/>
              <a:t>;</a:t>
            </a:r>
            <a:endParaRPr lang="ru-RU" sz="1800" kern="0" dirty="0" smtClean="0"/>
          </a:p>
          <a:p>
            <a:pPr algn="just">
              <a:defRPr/>
            </a:pPr>
            <a:r>
              <a:rPr lang="ru-RU" sz="1800" kern="0" dirty="0" smtClean="0"/>
              <a:t>Подсчет длительности нахождения устройства автоматики в любом из его возможных состояний</a:t>
            </a:r>
            <a:r>
              <a:rPr lang="en-US" sz="1800" kern="0" dirty="0" smtClean="0"/>
              <a:t>;</a:t>
            </a:r>
            <a:endParaRPr lang="ru-RU" sz="1800" kern="0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10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14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7872" y="548680"/>
            <a:ext cx="8541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Подсчет ресурса устройств</a:t>
            </a:r>
          </a:p>
          <a:p>
            <a:pPr algn="ctr"/>
            <a:endParaRPr lang="ru-RU" sz="800" dirty="0" smtClean="0">
              <a:latin typeface="Signika" pitchFamily="2" charset="0"/>
            </a:endParaRPr>
          </a:p>
          <a:p>
            <a:pPr algn="ctr"/>
            <a:r>
              <a:rPr lang="ru-RU" sz="1600" dirty="0" smtClean="0">
                <a:latin typeface="Signika" pitchFamily="2" charset="0"/>
              </a:rPr>
              <a:t>Автоматизированный подсчет статистики состояний любых контролируемых объектов</a:t>
            </a:r>
            <a:endParaRPr lang="en-US" sz="1600" dirty="0">
              <a:latin typeface="Sign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440" y="16002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Спасибо за</a:t>
            </a:r>
            <a:r>
              <a:rPr lang="en-US" sz="2400" b="1" dirty="0">
                <a:solidFill>
                  <a:srgbClr val="F07921"/>
                </a:solidFill>
                <a:latin typeface="Signika" pitchFamily="2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Signika" pitchFamily="2" charset="0"/>
              </a:rPr>
              <a:t>внимание</a:t>
            </a:r>
            <a:endParaRPr lang="en-US" sz="2400" b="1" dirty="0">
              <a:solidFill>
                <a:srgbClr val="F07921"/>
              </a:solidFill>
              <a:latin typeface="Signika" pitchFamily="2" charset="0"/>
            </a:endParaRPr>
          </a:p>
        </p:txBody>
      </p:sp>
      <p:pic>
        <p:nvPicPr>
          <p:cNvPr id="9219" name="Picture 3" descr="C:\Users\Dmitriy\Downloads\2SUKKbFqi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5" y="2056670"/>
            <a:ext cx="3537490" cy="3537490"/>
          </a:xfrm>
          <a:prstGeom prst="rect">
            <a:avLst/>
          </a:prstGeom>
          <a:noFill/>
          <a:extLst/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7236328" y="5762085"/>
            <a:ext cx="1592481" cy="23272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410926" y="5604242"/>
            <a:ext cx="417882" cy="296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21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24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850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10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13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9832" y="692086"/>
            <a:ext cx="854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Схема информационного взаимодействия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53294100"/>
              </p:ext>
            </p:extLst>
          </p:nvPr>
        </p:nvGraphicFramePr>
        <p:xfrm>
          <a:off x="1043608" y="1412776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6525232" y="4828704"/>
            <a:ext cx="0" cy="864096"/>
          </a:xfrm>
          <a:prstGeom prst="line">
            <a:avLst/>
          </a:prstGeom>
          <a:ln w="50800" cap="flat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700696" y="5674762"/>
            <a:ext cx="4824536" cy="34158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700696" y="5422734"/>
            <a:ext cx="6896" cy="25202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ая соединительная линия 4"/>
          <p:cNvSpPr/>
          <p:nvPr/>
        </p:nvSpPr>
        <p:spPr>
          <a:xfrm>
            <a:off x="3890607" y="3667764"/>
            <a:ext cx="25860" cy="5773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4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>
              <a:effectLst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060736" y="4972720"/>
            <a:ext cx="432048" cy="0"/>
          </a:xfrm>
          <a:prstGeom prst="line">
            <a:avLst/>
          </a:prstGeom>
          <a:ln w="508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060736" y="2236416"/>
            <a:ext cx="432048" cy="0"/>
          </a:xfrm>
          <a:prstGeom prst="line">
            <a:avLst/>
          </a:prstGeom>
          <a:ln w="508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60736" y="4036616"/>
            <a:ext cx="432048" cy="0"/>
          </a:xfrm>
          <a:prstGeom prst="line">
            <a:avLst/>
          </a:prstGeom>
          <a:ln w="508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797" y="537647"/>
            <a:ext cx="853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МПЦ ЭЛ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/>
              <a:t>Контроль объектных контроллеров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759" b="4586"/>
          <a:stretch/>
        </p:blipFill>
        <p:spPr>
          <a:xfrm>
            <a:off x="611560" y="1484784"/>
            <a:ext cx="792088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8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МПЦ ЭЛ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Контроль коммутаторов ЛВС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6001" t="6697" r="7000" b="2315"/>
          <a:stretch/>
        </p:blipFill>
        <p:spPr>
          <a:xfrm>
            <a:off x="1259632" y="1408622"/>
            <a:ext cx="6731993" cy="479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6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МПЦ ЭЛ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Контроль центрального процессора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Signika" pitchFamily="2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6667" t="11112" r="14706" b="7936"/>
          <a:stretch/>
        </p:blipFill>
        <p:spPr>
          <a:xfrm>
            <a:off x="1220164" y="1352452"/>
            <a:ext cx="6696744" cy="487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МПЦ ЭЛ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Контроль источника бесперебойного питания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Signika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2870" t="10491" r="8911" b="12788"/>
          <a:stretch/>
        </p:blipFill>
        <p:spPr>
          <a:xfrm>
            <a:off x="971600" y="1628800"/>
            <a:ext cx="6984776" cy="424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6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МПЦ ЭЛ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Контроль аппаратуры тональных рельсовых цепей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Signika" pitchFamily="2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971" t="8358" r="4855" b="6010"/>
          <a:stretch/>
        </p:blipFill>
        <p:spPr>
          <a:xfrm>
            <a:off x="683568" y="1484784"/>
            <a:ext cx="7848872" cy="465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8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ЦМ КРЦ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Контроль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аппаратуры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тональных рельсовых цепей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Signika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980" t="9860" r="980" b="9015"/>
          <a:stretch/>
        </p:blipFill>
        <p:spPr>
          <a:xfrm>
            <a:off x="755576" y="1484784"/>
            <a:ext cx="762938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2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4798" y="27292"/>
            <a:ext cx="8534402" cy="6688153"/>
            <a:chOff x="304798" y="27292"/>
            <a:chExt cx="8534402" cy="6688153"/>
          </a:xfrm>
        </p:grpSpPr>
        <p:sp>
          <p:nvSpPr>
            <p:cNvPr id="6" name="Rectangle 1"/>
            <p:cNvSpPr/>
            <p:nvPr/>
          </p:nvSpPr>
          <p:spPr>
            <a:xfrm rot="5400000">
              <a:off x="4460346" y="2302195"/>
              <a:ext cx="223306" cy="8534401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gnik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04799" y="27292"/>
              <a:ext cx="8534401" cy="344190"/>
              <a:chOff x="304799" y="27292"/>
              <a:chExt cx="8534401" cy="344190"/>
            </a:xfrm>
          </p:grpSpPr>
          <p:sp>
            <p:nvSpPr>
              <p:cNvPr id="9" name="Rectangle 1"/>
              <p:cNvSpPr/>
              <p:nvPr/>
            </p:nvSpPr>
            <p:spPr>
              <a:xfrm rot="5400000">
                <a:off x="4524372" y="-3943345"/>
                <a:ext cx="95255" cy="8534400"/>
              </a:xfrm>
              <a:prstGeom prst="rect">
                <a:avLst/>
              </a:prstGeom>
              <a:solidFill>
                <a:srgbClr val="607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799" y="27292"/>
                <a:ext cx="1300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www.apkdk.ru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75601" y="53224"/>
                <a:ext cx="106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ООО 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ru-RU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2915816" y="6423345"/>
              <a:ext cx="3084186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dirty="0" smtClean="0">
                  <a:solidFill>
                    <a:schemeClr val="bg1"/>
                  </a:solidFill>
                </a:rPr>
                <a:t>2020 </a:t>
              </a:r>
              <a:r>
                <a:rPr lang="ru-RU" altLang="ru-RU" sz="1300" b="1" dirty="0">
                  <a:solidFill>
                    <a:schemeClr val="bg1"/>
                  </a:solidFill>
                </a:rPr>
                <a:t>г.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872" y="548680"/>
            <a:ext cx="854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pitchFamily="2" charset="0"/>
              </a:rPr>
              <a:t>ЦМ КРЦ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ignika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pitchFamily="2" charset="0"/>
              </a:rPr>
              <a:t>Контроль тональных рельсовых цепей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Signika" pitchFamily="2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0891" t="11899" r="9901" b="4720"/>
          <a:stretch/>
        </p:blipFill>
        <p:spPr>
          <a:xfrm>
            <a:off x="1043608" y="1437550"/>
            <a:ext cx="7056784" cy="467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5331</TotalTime>
  <Words>336</Words>
  <Application>Microsoft Office PowerPoint</Application>
  <PresentationFormat>Экран (4:3)</PresentationFormat>
  <Paragraphs>99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Signika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Кирилл Михайлович</dc:creator>
  <cp:lastModifiedBy>Конференс</cp:lastModifiedBy>
  <cp:revision>286</cp:revision>
  <dcterms:created xsi:type="dcterms:W3CDTF">2013-10-02T11:47:41Z</dcterms:created>
  <dcterms:modified xsi:type="dcterms:W3CDTF">2020-09-08T09:05:38Z</dcterms:modified>
</cp:coreProperties>
</file>